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0693400" cy="7569200"/>
  <p:notesSz cx="10693400" cy="7569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03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481" y="2346452"/>
            <a:ext cx="9094787" cy="1589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38752"/>
            <a:ext cx="7489824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1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987" y="302767"/>
            <a:ext cx="9629774" cy="12110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987" y="1740916"/>
            <a:ext cx="9629774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915" y="7039356"/>
            <a:ext cx="3423919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7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03820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3514"/>
            <a:ext cx="10692018" cy="7033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4568"/>
            <a:ext cx="10691987" cy="693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7063"/>
            <a:ext cx="10691987" cy="6726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8335"/>
            <a:ext cx="10692018" cy="6183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9108"/>
            <a:ext cx="10692018" cy="7181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5956"/>
            <a:ext cx="10692018" cy="7248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070"/>
            <a:ext cx="10692018" cy="7345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062"/>
            <a:ext cx="10692018" cy="7407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2848"/>
            <a:ext cx="10692018" cy="6754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0"/>
            <a:ext cx="10692018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0"/>
            <a:ext cx="10692018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482" y="7"/>
            <a:ext cx="10058918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8938"/>
            <a:ext cx="10692018" cy="720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843"/>
            <a:ext cx="10692018" cy="7484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349"/>
            <a:ext cx="10692018" cy="7467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910" y="9"/>
            <a:ext cx="10068184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7795"/>
            <a:ext cx="10692018" cy="7124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22" y="9"/>
            <a:ext cx="1046037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269" y="7"/>
            <a:ext cx="1043559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6663"/>
            <a:ext cx="10692018" cy="6666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0"/>
            <a:ext cx="10692018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0"/>
            <a:ext cx="10692018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7665"/>
            <a:ext cx="10692018" cy="7064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889" y="9"/>
            <a:ext cx="10420228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9702"/>
            <a:ext cx="10692018" cy="6740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3950"/>
            <a:ext cx="10692018" cy="6932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5293"/>
            <a:ext cx="10692018" cy="71894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658" y="7"/>
            <a:ext cx="10068671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64098"/>
            <a:ext cx="10692018" cy="6232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0280"/>
            <a:ext cx="10692018" cy="669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8183"/>
            <a:ext cx="10692018" cy="6663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5536"/>
            <a:ext cx="10691987" cy="7109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5536"/>
            <a:ext cx="10691987" cy="7109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6323"/>
            <a:ext cx="10691987" cy="7107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6827"/>
            <a:ext cx="10691987" cy="7106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4746"/>
            <a:ext cx="10691987" cy="713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5823"/>
            <a:ext cx="10691987" cy="7088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2726"/>
            <a:ext cx="10691987" cy="6754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3034"/>
            <a:ext cx="10692018" cy="7174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58"/>
            <a:ext cx="10692018" cy="6775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40</Slides>
  <Notes>40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Online2PDF.com</cp:lastModifiedBy>
  <cp:revision>1</cp:revision>
  <dcterms:created xsi:type="dcterms:W3CDTF">2018-07-18T12:03:31Z</dcterms:created>
  <dcterms:modified xsi:type="dcterms:W3CDTF">2018-07-18T10:03:36Z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2018-07-18T00:00:00Z</vt:filetime>
  </property>
  <property fmtid="{D5CDD505-2E9C-101B-9397-08002B2CF9AE}" pid="3" name="LastSaved">
    <vt:filetime>2018-07-18T00:00:00Z</vt:filetime>
  </property>
</Properties>
</file>