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0693400" cy="7562850"/>
  <p:notesSz cx="10693400" cy="756285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746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79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513"/>
            <a:ext cx="9624059" cy="121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5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7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65161"/>
            <a:ext cx="10692003" cy="70298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17062"/>
            <a:ext cx="10691987" cy="6726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5956"/>
            <a:ext cx="10692003" cy="7248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0447"/>
            <a:ext cx="10692003" cy="74392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88334"/>
            <a:ext cx="10692003" cy="61835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6924"/>
            <a:ext cx="10692003" cy="73461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1658" y="10"/>
            <a:ext cx="10068671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70318"/>
            <a:ext cx="10692003" cy="72194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7388" y="10"/>
            <a:ext cx="9277228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0663" y="10"/>
            <a:ext cx="9210690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3605"/>
            <a:ext cx="10692003" cy="6752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52495"/>
            <a:ext cx="10692003" cy="66551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3605"/>
            <a:ext cx="10692003" cy="6752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8238"/>
            <a:ext cx="10692003" cy="74037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18845"/>
            <a:ext cx="10691987" cy="67223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29900"/>
            <a:ext cx="10692003" cy="67003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30281"/>
            <a:ext cx="10692003" cy="66996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8685"/>
            <a:ext cx="10692003" cy="66628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83234"/>
            <a:ext cx="10692003" cy="65935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55218"/>
            <a:ext cx="10692003" cy="68496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9447"/>
            <a:ext cx="10692003" cy="66612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15716"/>
            <a:ext cx="10691987" cy="6928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70318"/>
            <a:ext cx="10692003" cy="72194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9701"/>
            <a:ext cx="10692003" cy="67406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64099"/>
            <a:ext cx="10692003" cy="62320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90357"/>
            <a:ext cx="10692003" cy="65793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9111"/>
            <a:ext cx="10692003" cy="7481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036" y="10"/>
            <a:ext cx="10099791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29489"/>
            <a:ext cx="10692003" cy="71010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3354" y="10"/>
            <a:ext cx="10345430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0851" y="10"/>
            <a:ext cx="9790297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5987" y="10"/>
            <a:ext cx="9360164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386" y="10"/>
            <a:ext cx="10611246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09991"/>
            <a:ext cx="10692003" cy="63400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24007"/>
            <a:ext cx="10692003" cy="65121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32155"/>
            <a:ext cx="10692003" cy="7095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4802"/>
            <a:ext cx="10692003" cy="7410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3035"/>
            <a:ext cx="10692003" cy="71741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18202"/>
            <a:ext cx="10692003" cy="67236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7858" y="10"/>
            <a:ext cx="8376147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0605" y="10"/>
            <a:ext cx="8630655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8269" y="10"/>
            <a:ext cx="10435590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Benutzerdefiniert</PresentationFormat>
  <Paragraphs>0</Paragraphs>
  <Slides>42</Slides>
  <Notes>42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43" baseType="lpstr"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Online2PDF.com</dc:creator>
  <cp:lastModifiedBy>Webserver</cp:lastModifiedBy>
  <cp:revision>1</cp:revision>
  <dcterms:created xsi:type="dcterms:W3CDTF">2019-10-17T18:09:23Z</dcterms:created>
  <dcterms:modified xsi:type="dcterms:W3CDTF">2019-10-17T16:09:31Z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2019-10-17T00:00:00Z</vt:filetime>
  </property>
  <property fmtid="{D5CDD505-2E9C-101B-9397-08002B2CF9AE}" pid="3" name="LastSaved">
    <vt:filetime>2019-10-17T00:00:00Z</vt:filetime>
  </property>
</Properties>
</file>