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10693400" cy="7562850"/>
  <p:notesSz cx="10693400" cy="75628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684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3"/>
            <a:ext cx="9624059" cy="121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5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82594"/>
            <a:ext cx="10692003" cy="6594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061" y="10"/>
            <a:ext cx="8953743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2168"/>
            <a:ext cx="10691987" cy="65557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014" y="10"/>
            <a:ext cx="10451957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2065"/>
            <a:ext cx="10692003" cy="67760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0995" y="10"/>
            <a:ext cx="10010150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5529"/>
            <a:ext cx="10692003" cy="67288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8685"/>
            <a:ext cx="10692003" cy="6662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42492"/>
            <a:ext cx="10691987" cy="62750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3152" y="10"/>
            <a:ext cx="9545817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8738" y="10"/>
            <a:ext cx="10074402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5197"/>
            <a:ext cx="10692003" cy="6949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52" y="10"/>
            <a:ext cx="10545683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0995" y="10"/>
            <a:ext cx="10010150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0995" y="10"/>
            <a:ext cx="10010150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0995" y="10"/>
            <a:ext cx="10010150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0995" y="10"/>
            <a:ext cx="10010150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2067" y="10"/>
            <a:ext cx="10127863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447"/>
            <a:ext cx="10692003" cy="66612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447"/>
            <a:ext cx="10692003" cy="66612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9145" y="10"/>
            <a:ext cx="10133594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4948" y="10"/>
            <a:ext cx="9222120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1559"/>
            <a:ext cx="10692003" cy="71569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352" y="10"/>
            <a:ext cx="9853422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5953" y="10"/>
            <a:ext cx="8380079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4968"/>
            <a:ext cx="10692003" cy="7070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447"/>
            <a:ext cx="10692003" cy="66612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203"/>
            <a:ext cx="10692003" cy="75196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52276"/>
            <a:ext cx="10692003" cy="52556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6278"/>
            <a:ext cx="10692003" cy="67476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8917"/>
            <a:ext cx="10692003" cy="67622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2065"/>
            <a:ext cx="10692003" cy="67760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53203"/>
            <a:ext cx="10692003" cy="68537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7793"/>
            <a:ext cx="10692003" cy="67443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3907"/>
            <a:ext cx="10692003" cy="68722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3907"/>
            <a:ext cx="10692003" cy="68722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0093"/>
            <a:ext cx="10692003" cy="66600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3413"/>
            <a:ext cx="10691987" cy="6873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63871"/>
            <a:ext cx="10692003" cy="68324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63871"/>
            <a:ext cx="10692003" cy="68324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63871"/>
            <a:ext cx="10692003" cy="68324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447"/>
            <a:ext cx="10692003" cy="66612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447"/>
            <a:ext cx="10692003" cy="66612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475" y="10"/>
            <a:ext cx="10456926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7793"/>
            <a:ext cx="10692003" cy="67443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2065"/>
            <a:ext cx="10692003" cy="67760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2133" y="10"/>
            <a:ext cx="10087874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4573"/>
            <a:ext cx="10692003" cy="69310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4359" y="10"/>
            <a:ext cx="9503420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7789" y="10"/>
            <a:ext cx="8956426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5888" y="10"/>
            <a:ext cx="9420362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2065"/>
            <a:ext cx="10692003" cy="67760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2065"/>
            <a:ext cx="10692003" cy="67760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2065"/>
            <a:ext cx="10692003" cy="67760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2065"/>
            <a:ext cx="10692003" cy="67760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7793"/>
            <a:ext cx="10692003" cy="67443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2065"/>
            <a:ext cx="10692003" cy="67760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447"/>
            <a:ext cx="10692003" cy="66612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5716"/>
            <a:ext cx="10691987" cy="6928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0352"/>
            <a:ext cx="10692003" cy="6659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88250"/>
            <a:ext cx="10692003" cy="63836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9937"/>
            <a:ext cx="10692003" cy="72201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4294"/>
            <a:ext cx="10692003" cy="6491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416" y="10"/>
            <a:ext cx="10369052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90357"/>
            <a:ext cx="10692003" cy="6579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111"/>
            <a:ext cx="10692003" cy="7481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5898" y="10"/>
            <a:ext cx="9800203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9718"/>
            <a:ext cx="10691987" cy="72607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6706"/>
            <a:ext cx="10691987" cy="71066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447"/>
            <a:ext cx="10692003" cy="66612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23891"/>
            <a:ext cx="10691987" cy="65124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32155"/>
            <a:ext cx="10692003" cy="7095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5918"/>
            <a:ext cx="10691987" cy="7108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3886"/>
            <a:ext cx="10692003" cy="7192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92740"/>
            <a:ext cx="10692003" cy="69747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Benutzerdefiniert</PresentationFormat>
  <Paragraphs>0</Paragraphs>
  <Slides>75</Slides>
  <Notes>75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75</vt:i4>
      </vt:variant>
    </vt:vector>
  </HeadingPairs>
  <TitlesOfParts>
    <vt:vector size="76" baseType="lpstr"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Webserver</cp:lastModifiedBy>
  <cp:revision>1</cp:revision>
  <dcterms:created xsi:type="dcterms:W3CDTF">2020-02-25T08:18:09Z</dcterms:created>
  <dcterms:modified xsi:type="dcterms:W3CDTF">2020-02-25T07:18:19Z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2020-02-25T00:00:00Z</vt:filetime>
  </property>
  <property fmtid="{D5CDD505-2E9C-101B-9397-08002B2CF9AE}" pid="3" name="LastSaved">
    <vt:filetime>2020-02-25T00:00:00Z</vt:filetime>
  </property>
</Properties>
</file>